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5"/>
  </p:handoutMasterIdLst>
  <p:sldIdLst>
    <p:sldId id="256" r:id="rId2"/>
    <p:sldId id="257" r:id="rId3"/>
    <p:sldId id="258" r:id="rId4"/>
    <p:sldId id="259" r:id="rId5"/>
    <p:sldId id="260" r:id="rId6"/>
    <p:sldId id="261" r:id="rId7"/>
    <p:sldId id="262" r:id="rId8"/>
    <p:sldId id="263" r:id="rId9"/>
    <p:sldId id="272" r:id="rId10"/>
    <p:sldId id="264" r:id="rId11"/>
    <p:sldId id="265" r:id="rId12"/>
    <p:sldId id="266" r:id="rId13"/>
    <p:sldId id="26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0" d="100"/>
          <a:sy n="80" d="100"/>
        </p:scale>
        <p:origin x="-84" y="-708"/>
      </p:cViewPr>
      <p:guideLst>
        <p:guide orient="horz" pos="2160"/>
        <p:guide pos="3840"/>
      </p:guideLst>
    </p:cSldViewPr>
  </p:slideViewPr>
  <p:notesTextViewPr>
    <p:cViewPr>
      <p:scale>
        <a:sx n="1" d="1"/>
        <a:sy n="1" d="1"/>
      </p:scale>
      <p:origin x="0" y="0"/>
    </p:cViewPr>
  </p:notesTextViewPr>
  <p:notesViewPr>
    <p:cSldViewPr snapToGrid="0">
      <p:cViewPr varScale="1">
        <p:scale>
          <a:sx n="70" d="100"/>
          <a:sy n="70" d="100"/>
        </p:scale>
        <p:origin x="3048" y="43"/>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umsplatzhalt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CFB2CC8-6932-4192-8B74-915D256EA01F}" type="datetimeFigureOut">
              <a:rPr lang="en-IN" smtClean="0"/>
              <a:pPr/>
              <a:t>09-04-2017</a:t>
            </a:fld>
            <a:endParaRPr lang="en-IN"/>
          </a:p>
        </p:txBody>
      </p:sp>
      <p:sp>
        <p:nvSpPr>
          <p:cNvPr id="4" name="Fußzeilenplatzhalt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Foliennummernplatzhalt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D6298EC-28A8-4861-A33C-8593B9903C74}" type="slidenum">
              <a:rPr lang="en-IN" smtClean="0"/>
              <a:pPr/>
              <a:t>‹Nr.›</a:t>
            </a:fld>
            <a:endParaRPr lang="en-IN"/>
          </a:p>
        </p:txBody>
      </p:sp>
    </p:spTree>
    <p:extLst>
      <p:ext uri="{BB962C8B-B14F-4D97-AF65-F5344CB8AC3E}">
        <p14:creationId xmlns:p14="http://schemas.microsoft.com/office/powerpoint/2010/main" xmlns="" val="319364205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endParaRPr lang="en-IN"/>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en-IN"/>
          </a:p>
        </p:txBody>
      </p:sp>
      <p:sp>
        <p:nvSpPr>
          <p:cNvPr id="4" name="Datumsplatzhalter 3"/>
          <p:cNvSpPr>
            <a:spLocks noGrp="1"/>
          </p:cNvSpPr>
          <p:nvPr>
            <p:ph type="dt" sz="half" idx="10"/>
          </p:nvPr>
        </p:nvSpPr>
        <p:spPr/>
        <p:txBody>
          <a:bodyPr/>
          <a:lstStyle/>
          <a:p>
            <a:fld id="{7895597F-E0BC-4C53-8441-073622313C0F}" type="datetimeFigureOut">
              <a:rPr lang="en-IN" smtClean="0"/>
              <a:pPr/>
              <a:t>09-04-2017</a:t>
            </a:fld>
            <a:endParaRPr lang="en-IN"/>
          </a:p>
        </p:txBody>
      </p:sp>
      <p:sp>
        <p:nvSpPr>
          <p:cNvPr id="5" name="Fußzeilenplatzhalter 4"/>
          <p:cNvSpPr>
            <a:spLocks noGrp="1"/>
          </p:cNvSpPr>
          <p:nvPr>
            <p:ph type="ftr" sz="quarter" idx="11"/>
          </p:nvPr>
        </p:nvSpPr>
        <p:spPr/>
        <p:txBody>
          <a:bodyPr/>
          <a:lstStyle/>
          <a:p>
            <a:endParaRPr lang="en-IN"/>
          </a:p>
        </p:txBody>
      </p:sp>
      <p:sp>
        <p:nvSpPr>
          <p:cNvPr id="6" name="Foliennummernplatzhalter 5"/>
          <p:cNvSpPr>
            <a:spLocks noGrp="1"/>
          </p:cNvSpPr>
          <p:nvPr>
            <p:ph type="sldNum" sz="quarter" idx="12"/>
          </p:nvPr>
        </p:nvSpPr>
        <p:spPr/>
        <p:txBody>
          <a:bodyPr/>
          <a:lstStyle/>
          <a:p>
            <a:fld id="{227C7D1E-A2C7-43C5-BE71-D1831BB662B5}" type="slidenum">
              <a:rPr lang="en-IN" smtClean="0"/>
              <a:pPr/>
              <a:t>‹Nr.›</a:t>
            </a:fld>
            <a:endParaRPr lang="en-IN"/>
          </a:p>
        </p:txBody>
      </p:sp>
    </p:spTree>
    <p:extLst>
      <p:ext uri="{BB962C8B-B14F-4D97-AF65-F5344CB8AC3E}">
        <p14:creationId xmlns:p14="http://schemas.microsoft.com/office/powerpoint/2010/main" xmlns="" val="1638429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IN"/>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IN"/>
          </a:p>
        </p:txBody>
      </p:sp>
      <p:sp>
        <p:nvSpPr>
          <p:cNvPr id="4" name="Datumsplatzhalter 3"/>
          <p:cNvSpPr>
            <a:spLocks noGrp="1"/>
          </p:cNvSpPr>
          <p:nvPr>
            <p:ph type="dt" sz="half" idx="10"/>
          </p:nvPr>
        </p:nvSpPr>
        <p:spPr/>
        <p:txBody>
          <a:bodyPr/>
          <a:lstStyle/>
          <a:p>
            <a:fld id="{7895597F-E0BC-4C53-8441-073622313C0F}" type="datetimeFigureOut">
              <a:rPr lang="en-IN" smtClean="0"/>
              <a:pPr/>
              <a:t>09-04-2017</a:t>
            </a:fld>
            <a:endParaRPr lang="en-IN"/>
          </a:p>
        </p:txBody>
      </p:sp>
      <p:sp>
        <p:nvSpPr>
          <p:cNvPr id="5" name="Fußzeilenplatzhalter 4"/>
          <p:cNvSpPr>
            <a:spLocks noGrp="1"/>
          </p:cNvSpPr>
          <p:nvPr>
            <p:ph type="ftr" sz="quarter" idx="11"/>
          </p:nvPr>
        </p:nvSpPr>
        <p:spPr/>
        <p:txBody>
          <a:bodyPr/>
          <a:lstStyle/>
          <a:p>
            <a:endParaRPr lang="en-IN"/>
          </a:p>
        </p:txBody>
      </p:sp>
      <p:sp>
        <p:nvSpPr>
          <p:cNvPr id="6" name="Foliennummernplatzhalter 5"/>
          <p:cNvSpPr>
            <a:spLocks noGrp="1"/>
          </p:cNvSpPr>
          <p:nvPr>
            <p:ph type="sldNum" sz="quarter" idx="12"/>
          </p:nvPr>
        </p:nvSpPr>
        <p:spPr/>
        <p:txBody>
          <a:bodyPr/>
          <a:lstStyle/>
          <a:p>
            <a:fld id="{227C7D1E-A2C7-43C5-BE71-D1831BB662B5}" type="slidenum">
              <a:rPr lang="en-IN" smtClean="0"/>
              <a:pPr/>
              <a:t>‹Nr.›</a:t>
            </a:fld>
            <a:endParaRPr lang="en-IN"/>
          </a:p>
        </p:txBody>
      </p:sp>
    </p:spTree>
    <p:extLst>
      <p:ext uri="{BB962C8B-B14F-4D97-AF65-F5344CB8AC3E}">
        <p14:creationId xmlns:p14="http://schemas.microsoft.com/office/powerpoint/2010/main" xmlns="" val="2678397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endParaRPr lang="en-IN"/>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IN"/>
          </a:p>
        </p:txBody>
      </p:sp>
      <p:sp>
        <p:nvSpPr>
          <p:cNvPr id="4" name="Datumsplatzhalter 3"/>
          <p:cNvSpPr>
            <a:spLocks noGrp="1"/>
          </p:cNvSpPr>
          <p:nvPr>
            <p:ph type="dt" sz="half" idx="10"/>
          </p:nvPr>
        </p:nvSpPr>
        <p:spPr/>
        <p:txBody>
          <a:bodyPr/>
          <a:lstStyle/>
          <a:p>
            <a:fld id="{7895597F-E0BC-4C53-8441-073622313C0F}" type="datetimeFigureOut">
              <a:rPr lang="en-IN" smtClean="0"/>
              <a:pPr/>
              <a:t>09-04-2017</a:t>
            </a:fld>
            <a:endParaRPr lang="en-IN"/>
          </a:p>
        </p:txBody>
      </p:sp>
      <p:sp>
        <p:nvSpPr>
          <p:cNvPr id="5" name="Fußzeilenplatzhalter 4"/>
          <p:cNvSpPr>
            <a:spLocks noGrp="1"/>
          </p:cNvSpPr>
          <p:nvPr>
            <p:ph type="ftr" sz="quarter" idx="11"/>
          </p:nvPr>
        </p:nvSpPr>
        <p:spPr/>
        <p:txBody>
          <a:bodyPr/>
          <a:lstStyle/>
          <a:p>
            <a:endParaRPr lang="en-IN"/>
          </a:p>
        </p:txBody>
      </p:sp>
      <p:sp>
        <p:nvSpPr>
          <p:cNvPr id="6" name="Foliennummernplatzhalter 5"/>
          <p:cNvSpPr>
            <a:spLocks noGrp="1"/>
          </p:cNvSpPr>
          <p:nvPr>
            <p:ph type="sldNum" sz="quarter" idx="12"/>
          </p:nvPr>
        </p:nvSpPr>
        <p:spPr/>
        <p:txBody>
          <a:bodyPr/>
          <a:lstStyle/>
          <a:p>
            <a:fld id="{227C7D1E-A2C7-43C5-BE71-D1831BB662B5}" type="slidenum">
              <a:rPr lang="en-IN" smtClean="0"/>
              <a:pPr/>
              <a:t>‹Nr.›</a:t>
            </a:fld>
            <a:endParaRPr lang="en-IN"/>
          </a:p>
        </p:txBody>
      </p:sp>
    </p:spTree>
    <p:extLst>
      <p:ext uri="{BB962C8B-B14F-4D97-AF65-F5344CB8AC3E}">
        <p14:creationId xmlns:p14="http://schemas.microsoft.com/office/powerpoint/2010/main" xmlns="" val="2007138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IN"/>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IN"/>
          </a:p>
        </p:txBody>
      </p:sp>
      <p:sp>
        <p:nvSpPr>
          <p:cNvPr id="4" name="Datumsplatzhalter 3"/>
          <p:cNvSpPr>
            <a:spLocks noGrp="1"/>
          </p:cNvSpPr>
          <p:nvPr>
            <p:ph type="dt" sz="half" idx="10"/>
          </p:nvPr>
        </p:nvSpPr>
        <p:spPr/>
        <p:txBody>
          <a:bodyPr/>
          <a:lstStyle/>
          <a:p>
            <a:fld id="{7895597F-E0BC-4C53-8441-073622313C0F}" type="datetimeFigureOut">
              <a:rPr lang="en-IN" smtClean="0"/>
              <a:pPr/>
              <a:t>09-04-2017</a:t>
            </a:fld>
            <a:endParaRPr lang="en-IN"/>
          </a:p>
        </p:txBody>
      </p:sp>
      <p:sp>
        <p:nvSpPr>
          <p:cNvPr id="5" name="Fußzeilenplatzhalter 4"/>
          <p:cNvSpPr>
            <a:spLocks noGrp="1"/>
          </p:cNvSpPr>
          <p:nvPr>
            <p:ph type="ftr" sz="quarter" idx="11"/>
          </p:nvPr>
        </p:nvSpPr>
        <p:spPr/>
        <p:txBody>
          <a:bodyPr/>
          <a:lstStyle/>
          <a:p>
            <a:endParaRPr lang="en-IN"/>
          </a:p>
        </p:txBody>
      </p:sp>
      <p:sp>
        <p:nvSpPr>
          <p:cNvPr id="6" name="Foliennummernplatzhalter 5"/>
          <p:cNvSpPr>
            <a:spLocks noGrp="1"/>
          </p:cNvSpPr>
          <p:nvPr>
            <p:ph type="sldNum" sz="quarter" idx="12"/>
          </p:nvPr>
        </p:nvSpPr>
        <p:spPr/>
        <p:txBody>
          <a:bodyPr/>
          <a:lstStyle/>
          <a:p>
            <a:fld id="{227C7D1E-A2C7-43C5-BE71-D1831BB662B5}" type="slidenum">
              <a:rPr lang="en-IN" smtClean="0"/>
              <a:pPr/>
              <a:t>‹Nr.›</a:t>
            </a:fld>
            <a:endParaRPr lang="en-IN"/>
          </a:p>
        </p:txBody>
      </p:sp>
    </p:spTree>
    <p:extLst>
      <p:ext uri="{BB962C8B-B14F-4D97-AF65-F5344CB8AC3E}">
        <p14:creationId xmlns:p14="http://schemas.microsoft.com/office/powerpoint/2010/main" xmlns="" val="3020567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endParaRPr lang="en-IN"/>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umsplatzhalter 3"/>
          <p:cNvSpPr>
            <a:spLocks noGrp="1"/>
          </p:cNvSpPr>
          <p:nvPr>
            <p:ph type="dt" sz="half" idx="10"/>
          </p:nvPr>
        </p:nvSpPr>
        <p:spPr/>
        <p:txBody>
          <a:bodyPr/>
          <a:lstStyle/>
          <a:p>
            <a:fld id="{7895597F-E0BC-4C53-8441-073622313C0F}" type="datetimeFigureOut">
              <a:rPr lang="en-IN" smtClean="0"/>
              <a:pPr/>
              <a:t>09-04-2017</a:t>
            </a:fld>
            <a:endParaRPr lang="en-IN"/>
          </a:p>
        </p:txBody>
      </p:sp>
      <p:sp>
        <p:nvSpPr>
          <p:cNvPr id="5" name="Fußzeilenplatzhalter 4"/>
          <p:cNvSpPr>
            <a:spLocks noGrp="1"/>
          </p:cNvSpPr>
          <p:nvPr>
            <p:ph type="ftr" sz="quarter" idx="11"/>
          </p:nvPr>
        </p:nvSpPr>
        <p:spPr/>
        <p:txBody>
          <a:bodyPr/>
          <a:lstStyle/>
          <a:p>
            <a:endParaRPr lang="en-IN"/>
          </a:p>
        </p:txBody>
      </p:sp>
      <p:sp>
        <p:nvSpPr>
          <p:cNvPr id="6" name="Foliennummernplatzhalter 5"/>
          <p:cNvSpPr>
            <a:spLocks noGrp="1"/>
          </p:cNvSpPr>
          <p:nvPr>
            <p:ph type="sldNum" sz="quarter" idx="12"/>
          </p:nvPr>
        </p:nvSpPr>
        <p:spPr/>
        <p:txBody>
          <a:bodyPr/>
          <a:lstStyle/>
          <a:p>
            <a:fld id="{227C7D1E-A2C7-43C5-BE71-D1831BB662B5}" type="slidenum">
              <a:rPr lang="en-IN" smtClean="0"/>
              <a:pPr/>
              <a:t>‹Nr.›</a:t>
            </a:fld>
            <a:endParaRPr lang="en-IN"/>
          </a:p>
        </p:txBody>
      </p:sp>
    </p:spTree>
    <p:extLst>
      <p:ext uri="{BB962C8B-B14F-4D97-AF65-F5344CB8AC3E}">
        <p14:creationId xmlns:p14="http://schemas.microsoft.com/office/powerpoint/2010/main" xmlns="" val="3829850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IN"/>
          </a:p>
        </p:txBody>
      </p:sp>
      <p:sp>
        <p:nvSpPr>
          <p:cNvPr id="3" name="Inhaltsplatzhalter 2"/>
          <p:cNvSpPr>
            <a:spLocks noGrp="1"/>
          </p:cNvSpPr>
          <p:nvPr>
            <p:ph sz="half" idx="1"/>
          </p:nvPr>
        </p:nvSpPr>
        <p:spPr>
          <a:xfrm>
            <a:off x="838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IN"/>
          </a:p>
        </p:txBody>
      </p:sp>
      <p:sp>
        <p:nvSpPr>
          <p:cNvPr id="4" name="Inhaltsplatzhalter 3"/>
          <p:cNvSpPr>
            <a:spLocks noGrp="1"/>
          </p:cNvSpPr>
          <p:nvPr>
            <p:ph sz="half" idx="2"/>
          </p:nvPr>
        </p:nvSpPr>
        <p:spPr>
          <a:xfrm>
            <a:off x="6172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IN"/>
          </a:p>
        </p:txBody>
      </p:sp>
      <p:sp>
        <p:nvSpPr>
          <p:cNvPr id="5" name="Datumsplatzhalter 4"/>
          <p:cNvSpPr>
            <a:spLocks noGrp="1"/>
          </p:cNvSpPr>
          <p:nvPr>
            <p:ph type="dt" sz="half" idx="10"/>
          </p:nvPr>
        </p:nvSpPr>
        <p:spPr/>
        <p:txBody>
          <a:bodyPr/>
          <a:lstStyle/>
          <a:p>
            <a:fld id="{7895597F-E0BC-4C53-8441-073622313C0F}" type="datetimeFigureOut">
              <a:rPr lang="en-IN" smtClean="0"/>
              <a:pPr/>
              <a:t>09-04-2017</a:t>
            </a:fld>
            <a:endParaRPr lang="en-IN"/>
          </a:p>
        </p:txBody>
      </p:sp>
      <p:sp>
        <p:nvSpPr>
          <p:cNvPr id="6" name="Fußzeilenplatzhalter 5"/>
          <p:cNvSpPr>
            <a:spLocks noGrp="1"/>
          </p:cNvSpPr>
          <p:nvPr>
            <p:ph type="ftr" sz="quarter" idx="11"/>
          </p:nvPr>
        </p:nvSpPr>
        <p:spPr/>
        <p:txBody>
          <a:bodyPr/>
          <a:lstStyle/>
          <a:p>
            <a:endParaRPr lang="en-IN"/>
          </a:p>
        </p:txBody>
      </p:sp>
      <p:sp>
        <p:nvSpPr>
          <p:cNvPr id="7" name="Foliennummernplatzhalter 6"/>
          <p:cNvSpPr>
            <a:spLocks noGrp="1"/>
          </p:cNvSpPr>
          <p:nvPr>
            <p:ph type="sldNum" sz="quarter" idx="12"/>
          </p:nvPr>
        </p:nvSpPr>
        <p:spPr/>
        <p:txBody>
          <a:bodyPr/>
          <a:lstStyle/>
          <a:p>
            <a:fld id="{227C7D1E-A2C7-43C5-BE71-D1831BB662B5}" type="slidenum">
              <a:rPr lang="en-IN" smtClean="0"/>
              <a:pPr/>
              <a:t>‹Nr.›</a:t>
            </a:fld>
            <a:endParaRPr lang="en-IN"/>
          </a:p>
        </p:txBody>
      </p:sp>
    </p:spTree>
    <p:extLst>
      <p:ext uri="{BB962C8B-B14F-4D97-AF65-F5344CB8AC3E}">
        <p14:creationId xmlns:p14="http://schemas.microsoft.com/office/powerpoint/2010/main" xmlns="" val="36136777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endParaRPr lang="en-IN"/>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IN"/>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IN"/>
          </a:p>
        </p:txBody>
      </p:sp>
      <p:sp>
        <p:nvSpPr>
          <p:cNvPr id="7" name="Datumsplatzhalter 6"/>
          <p:cNvSpPr>
            <a:spLocks noGrp="1"/>
          </p:cNvSpPr>
          <p:nvPr>
            <p:ph type="dt" sz="half" idx="10"/>
          </p:nvPr>
        </p:nvSpPr>
        <p:spPr/>
        <p:txBody>
          <a:bodyPr/>
          <a:lstStyle/>
          <a:p>
            <a:fld id="{7895597F-E0BC-4C53-8441-073622313C0F}" type="datetimeFigureOut">
              <a:rPr lang="en-IN" smtClean="0"/>
              <a:pPr/>
              <a:t>09-04-2017</a:t>
            </a:fld>
            <a:endParaRPr lang="en-IN"/>
          </a:p>
        </p:txBody>
      </p:sp>
      <p:sp>
        <p:nvSpPr>
          <p:cNvPr id="8" name="Fußzeilenplatzhalter 7"/>
          <p:cNvSpPr>
            <a:spLocks noGrp="1"/>
          </p:cNvSpPr>
          <p:nvPr>
            <p:ph type="ftr" sz="quarter" idx="11"/>
          </p:nvPr>
        </p:nvSpPr>
        <p:spPr/>
        <p:txBody>
          <a:bodyPr/>
          <a:lstStyle/>
          <a:p>
            <a:endParaRPr lang="en-IN"/>
          </a:p>
        </p:txBody>
      </p:sp>
      <p:sp>
        <p:nvSpPr>
          <p:cNvPr id="9" name="Foliennummernplatzhalter 8"/>
          <p:cNvSpPr>
            <a:spLocks noGrp="1"/>
          </p:cNvSpPr>
          <p:nvPr>
            <p:ph type="sldNum" sz="quarter" idx="12"/>
          </p:nvPr>
        </p:nvSpPr>
        <p:spPr/>
        <p:txBody>
          <a:bodyPr/>
          <a:lstStyle/>
          <a:p>
            <a:fld id="{227C7D1E-A2C7-43C5-BE71-D1831BB662B5}" type="slidenum">
              <a:rPr lang="en-IN" smtClean="0"/>
              <a:pPr/>
              <a:t>‹Nr.›</a:t>
            </a:fld>
            <a:endParaRPr lang="en-IN"/>
          </a:p>
        </p:txBody>
      </p:sp>
    </p:spTree>
    <p:extLst>
      <p:ext uri="{BB962C8B-B14F-4D97-AF65-F5344CB8AC3E}">
        <p14:creationId xmlns:p14="http://schemas.microsoft.com/office/powerpoint/2010/main" xmlns="" val="3194951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IN"/>
          </a:p>
        </p:txBody>
      </p:sp>
      <p:sp>
        <p:nvSpPr>
          <p:cNvPr id="3" name="Datumsplatzhalter 2"/>
          <p:cNvSpPr>
            <a:spLocks noGrp="1"/>
          </p:cNvSpPr>
          <p:nvPr>
            <p:ph type="dt" sz="half" idx="10"/>
          </p:nvPr>
        </p:nvSpPr>
        <p:spPr/>
        <p:txBody>
          <a:bodyPr/>
          <a:lstStyle/>
          <a:p>
            <a:fld id="{7895597F-E0BC-4C53-8441-073622313C0F}" type="datetimeFigureOut">
              <a:rPr lang="en-IN" smtClean="0"/>
              <a:pPr/>
              <a:t>09-04-2017</a:t>
            </a:fld>
            <a:endParaRPr lang="en-IN"/>
          </a:p>
        </p:txBody>
      </p:sp>
      <p:sp>
        <p:nvSpPr>
          <p:cNvPr id="4" name="Fußzeilenplatzhalter 3"/>
          <p:cNvSpPr>
            <a:spLocks noGrp="1"/>
          </p:cNvSpPr>
          <p:nvPr>
            <p:ph type="ftr" sz="quarter" idx="11"/>
          </p:nvPr>
        </p:nvSpPr>
        <p:spPr/>
        <p:txBody>
          <a:bodyPr/>
          <a:lstStyle/>
          <a:p>
            <a:endParaRPr lang="en-IN"/>
          </a:p>
        </p:txBody>
      </p:sp>
      <p:sp>
        <p:nvSpPr>
          <p:cNvPr id="5" name="Foliennummernplatzhalter 4"/>
          <p:cNvSpPr>
            <a:spLocks noGrp="1"/>
          </p:cNvSpPr>
          <p:nvPr>
            <p:ph type="sldNum" sz="quarter" idx="12"/>
          </p:nvPr>
        </p:nvSpPr>
        <p:spPr/>
        <p:txBody>
          <a:bodyPr/>
          <a:lstStyle/>
          <a:p>
            <a:fld id="{227C7D1E-A2C7-43C5-BE71-D1831BB662B5}" type="slidenum">
              <a:rPr lang="en-IN" smtClean="0"/>
              <a:pPr/>
              <a:t>‹Nr.›</a:t>
            </a:fld>
            <a:endParaRPr lang="en-IN"/>
          </a:p>
        </p:txBody>
      </p:sp>
    </p:spTree>
    <p:extLst>
      <p:ext uri="{BB962C8B-B14F-4D97-AF65-F5344CB8AC3E}">
        <p14:creationId xmlns:p14="http://schemas.microsoft.com/office/powerpoint/2010/main" xmlns="" val="355750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7895597F-E0BC-4C53-8441-073622313C0F}" type="datetimeFigureOut">
              <a:rPr lang="en-IN" smtClean="0"/>
              <a:pPr/>
              <a:t>09-04-2017</a:t>
            </a:fld>
            <a:endParaRPr lang="en-IN"/>
          </a:p>
        </p:txBody>
      </p:sp>
      <p:sp>
        <p:nvSpPr>
          <p:cNvPr id="3" name="Fußzeilenplatzhalter 2"/>
          <p:cNvSpPr>
            <a:spLocks noGrp="1"/>
          </p:cNvSpPr>
          <p:nvPr>
            <p:ph type="ftr" sz="quarter" idx="11"/>
          </p:nvPr>
        </p:nvSpPr>
        <p:spPr/>
        <p:txBody>
          <a:bodyPr/>
          <a:lstStyle/>
          <a:p>
            <a:endParaRPr lang="en-IN"/>
          </a:p>
        </p:txBody>
      </p:sp>
      <p:sp>
        <p:nvSpPr>
          <p:cNvPr id="4" name="Foliennummernplatzhalter 3"/>
          <p:cNvSpPr>
            <a:spLocks noGrp="1"/>
          </p:cNvSpPr>
          <p:nvPr>
            <p:ph type="sldNum" sz="quarter" idx="12"/>
          </p:nvPr>
        </p:nvSpPr>
        <p:spPr/>
        <p:txBody>
          <a:bodyPr/>
          <a:lstStyle/>
          <a:p>
            <a:fld id="{227C7D1E-A2C7-43C5-BE71-D1831BB662B5}" type="slidenum">
              <a:rPr lang="en-IN" smtClean="0"/>
              <a:pPr/>
              <a:t>‹Nr.›</a:t>
            </a:fld>
            <a:endParaRPr lang="en-IN"/>
          </a:p>
        </p:txBody>
      </p:sp>
    </p:spTree>
    <p:extLst>
      <p:ext uri="{BB962C8B-B14F-4D97-AF65-F5344CB8AC3E}">
        <p14:creationId xmlns:p14="http://schemas.microsoft.com/office/powerpoint/2010/main" xmlns="" val="17015105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endParaRPr lang="en-IN"/>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IN"/>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7895597F-E0BC-4C53-8441-073622313C0F}" type="datetimeFigureOut">
              <a:rPr lang="en-IN" smtClean="0"/>
              <a:pPr/>
              <a:t>09-04-2017</a:t>
            </a:fld>
            <a:endParaRPr lang="en-IN"/>
          </a:p>
        </p:txBody>
      </p:sp>
      <p:sp>
        <p:nvSpPr>
          <p:cNvPr id="6" name="Fußzeilenplatzhalter 5"/>
          <p:cNvSpPr>
            <a:spLocks noGrp="1"/>
          </p:cNvSpPr>
          <p:nvPr>
            <p:ph type="ftr" sz="quarter" idx="11"/>
          </p:nvPr>
        </p:nvSpPr>
        <p:spPr/>
        <p:txBody>
          <a:bodyPr/>
          <a:lstStyle/>
          <a:p>
            <a:endParaRPr lang="en-IN"/>
          </a:p>
        </p:txBody>
      </p:sp>
      <p:sp>
        <p:nvSpPr>
          <p:cNvPr id="7" name="Foliennummernplatzhalter 6"/>
          <p:cNvSpPr>
            <a:spLocks noGrp="1"/>
          </p:cNvSpPr>
          <p:nvPr>
            <p:ph type="sldNum" sz="quarter" idx="12"/>
          </p:nvPr>
        </p:nvSpPr>
        <p:spPr/>
        <p:txBody>
          <a:bodyPr/>
          <a:lstStyle/>
          <a:p>
            <a:fld id="{227C7D1E-A2C7-43C5-BE71-D1831BB662B5}" type="slidenum">
              <a:rPr lang="en-IN" smtClean="0"/>
              <a:pPr/>
              <a:t>‹Nr.›</a:t>
            </a:fld>
            <a:endParaRPr lang="en-IN"/>
          </a:p>
        </p:txBody>
      </p:sp>
    </p:spTree>
    <p:extLst>
      <p:ext uri="{BB962C8B-B14F-4D97-AF65-F5344CB8AC3E}">
        <p14:creationId xmlns:p14="http://schemas.microsoft.com/office/powerpoint/2010/main" xmlns="" val="258329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endParaRPr lang="en-IN"/>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7895597F-E0BC-4C53-8441-073622313C0F}" type="datetimeFigureOut">
              <a:rPr lang="en-IN" smtClean="0"/>
              <a:pPr/>
              <a:t>09-04-2017</a:t>
            </a:fld>
            <a:endParaRPr lang="en-IN"/>
          </a:p>
        </p:txBody>
      </p:sp>
      <p:sp>
        <p:nvSpPr>
          <p:cNvPr id="6" name="Fußzeilenplatzhalter 5"/>
          <p:cNvSpPr>
            <a:spLocks noGrp="1"/>
          </p:cNvSpPr>
          <p:nvPr>
            <p:ph type="ftr" sz="quarter" idx="11"/>
          </p:nvPr>
        </p:nvSpPr>
        <p:spPr/>
        <p:txBody>
          <a:bodyPr/>
          <a:lstStyle/>
          <a:p>
            <a:endParaRPr lang="en-IN"/>
          </a:p>
        </p:txBody>
      </p:sp>
      <p:sp>
        <p:nvSpPr>
          <p:cNvPr id="7" name="Foliennummernplatzhalter 6"/>
          <p:cNvSpPr>
            <a:spLocks noGrp="1"/>
          </p:cNvSpPr>
          <p:nvPr>
            <p:ph type="sldNum" sz="quarter" idx="12"/>
          </p:nvPr>
        </p:nvSpPr>
        <p:spPr/>
        <p:txBody>
          <a:bodyPr/>
          <a:lstStyle/>
          <a:p>
            <a:fld id="{227C7D1E-A2C7-43C5-BE71-D1831BB662B5}" type="slidenum">
              <a:rPr lang="en-IN" smtClean="0"/>
              <a:pPr/>
              <a:t>‹Nr.›</a:t>
            </a:fld>
            <a:endParaRPr lang="en-IN"/>
          </a:p>
        </p:txBody>
      </p:sp>
    </p:spTree>
    <p:extLst>
      <p:ext uri="{BB962C8B-B14F-4D97-AF65-F5344CB8AC3E}">
        <p14:creationId xmlns:p14="http://schemas.microsoft.com/office/powerpoint/2010/main" xmlns="" val="378306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endParaRPr lang="en-IN"/>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IN"/>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95597F-E0BC-4C53-8441-073622313C0F}" type="datetimeFigureOut">
              <a:rPr lang="en-IN" smtClean="0"/>
              <a:pPr/>
              <a:t>09-04-2017</a:t>
            </a:fld>
            <a:endParaRPr lang="en-IN"/>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7C7D1E-A2C7-43C5-BE71-D1831BB662B5}" type="slidenum">
              <a:rPr lang="en-IN" smtClean="0"/>
              <a:pPr/>
              <a:t>‹Nr.›</a:t>
            </a:fld>
            <a:endParaRPr lang="en-IN"/>
          </a:p>
        </p:txBody>
      </p:sp>
    </p:spTree>
    <p:extLst>
      <p:ext uri="{BB962C8B-B14F-4D97-AF65-F5344CB8AC3E}">
        <p14:creationId xmlns:p14="http://schemas.microsoft.com/office/powerpoint/2010/main" xmlns="" val="13732362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81149" y="565266"/>
            <a:ext cx="10515600" cy="5685905"/>
          </a:xfrm>
        </p:spPr>
        <p:txBody>
          <a:bodyPr>
            <a:normAutofit/>
          </a:bodyPr>
          <a:lstStyle/>
          <a:p>
            <a:r>
              <a:rPr lang="en-IN" dirty="0" err="1">
                <a:solidFill>
                  <a:srgbClr val="92D050"/>
                </a:solidFill>
                <a:latin typeface="AR JULIAN" panose="02000000000000000000" pitchFamily="2" charset="0"/>
              </a:rPr>
              <a:t>Indien</a:t>
            </a:r>
            <a:r>
              <a:rPr lang="en-IN" dirty="0">
                <a:solidFill>
                  <a:srgbClr val="92D050"/>
                </a:solidFill>
                <a:latin typeface="AR JULIAN" panose="02000000000000000000" pitchFamily="2" charset="0"/>
              </a:rPr>
              <a:t> </a:t>
            </a:r>
            <a:r>
              <a:rPr lang="en-IN" dirty="0" err="1">
                <a:solidFill>
                  <a:srgbClr val="92D050"/>
                </a:solidFill>
                <a:latin typeface="AR JULIAN" panose="02000000000000000000" pitchFamily="2" charset="0"/>
              </a:rPr>
              <a:t>Patenprojekt</a:t>
            </a:r>
            <a:r>
              <a:rPr lang="en-IN" dirty="0"/>
              <a:t/>
            </a:r>
            <a:br>
              <a:rPr lang="en-IN" dirty="0"/>
            </a:br>
            <a:r>
              <a:rPr lang="en-IN" dirty="0"/>
              <a:t/>
            </a:r>
            <a:br>
              <a:rPr lang="en-IN" dirty="0"/>
            </a:br>
            <a:r>
              <a:rPr lang="en-IN" sz="4400" b="1" dirty="0">
                <a:solidFill>
                  <a:srgbClr val="FFC000"/>
                </a:solidFill>
                <a:latin typeface="Baskerville Old Face" panose="02020602080505020303" pitchFamily="18" charset="0"/>
                <a:cs typeface="Arial" panose="020B0604020202020204" pitchFamily="34" charset="0"/>
              </a:rPr>
              <a:t>St. </a:t>
            </a:r>
            <a:r>
              <a:rPr lang="en-IN" sz="4400" b="1" dirty="0" err="1">
                <a:solidFill>
                  <a:srgbClr val="FFC000"/>
                </a:solidFill>
                <a:latin typeface="Baskerville Old Face" panose="02020602080505020303" pitchFamily="18" charset="0"/>
                <a:cs typeface="Arial" panose="020B0604020202020204" pitchFamily="34" charset="0"/>
              </a:rPr>
              <a:t>Mariä</a:t>
            </a:r>
            <a:r>
              <a:rPr lang="en-IN" sz="4400" b="1" dirty="0">
                <a:solidFill>
                  <a:srgbClr val="FFC000"/>
                </a:solidFill>
                <a:latin typeface="Baskerville Old Face" panose="02020602080505020303" pitchFamily="18" charset="0"/>
                <a:cs typeface="Arial" panose="020B0604020202020204" pitchFamily="34" charset="0"/>
              </a:rPr>
              <a:t> </a:t>
            </a:r>
            <a:r>
              <a:rPr lang="en-IN" sz="4400" b="1" dirty="0" err="1">
                <a:solidFill>
                  <a:srgbClr val="FFC000"/>
                </a:solidFill>
                <a:latin typeface="Baskerville Old Face" panose="02020602080505020303" pitchFamily="18" charset="0"/>
                <a:cs typeface="Arial" panose="020B0604020202020204" pitchFamily="34" charset="0"/>
              </a:rPr>
              <a:t>Himmelfahrt</a:t>
            </a:r>
            <a:r>
              <a:rPr lang="en-IN" sz="4400" b="1" dirty="0">
                <a:solidFill>
                  <a:srgbClr val="FFC000"/>
                </a:solidFill>
                <a:latin typeface="Baskerville Old Face" panose="02020602080505020303" pitchFamily="18" charset="0"/>
                <a:cs typeface="Arial" panose="020B0604020202020204" pitchFamily="34" charset="0"/>
              </a:rPr>
              <a:t/>
            </a:r>
            <a:br>
              <a:rPr lang="en-IN" sz="4400" b="1" dirty="0">
                <a:solidFill>
                  <a:srgbClr val="FFC000"/>
                </a:solidFill>
                <a:latin typeface="Baskerville Old Face" panose="02020602080505020303" pitchFamily="18" charset="0"/>
                <a:cs typeface="Arial" panose="020B0604020202020204" pitchFamily="34" charset="0"/>
              </a:rPr>
            </a:br>
            <a:r>
              <a:rPr lang="en-IN" sz="4400" b="1" dirty="0" err="1">
                <a:solidFill>
                  <a:srgbClr val="FFC000"/>
                </a:solidFill>
                <a:latin typeface="Baskerville Old Face" panose="02020602080505020303" pitchFamily="18" charset="0"/>
                <a:cs typeface="Arial" panose="020B0604020202020204" pitchFamily="34" charset="0"/>
              </a:rPr>
              <a:t>Osterfeine</a:t>
            </a:r>
            <a:r>
              <a:rPr lang="en-IN" b="1" dirty="0">
                <a:latin typeface="Baskerville Old Face" panose="02020602080505020303" pitchFamily="18" charset="0"/>
                <a:cs typeface="Arial" panose="020B0604020202020204" pitchFamily="34" charset="0"/>
              </a:rPr>
              <a:t/>
            </a:r>
            <a:br>
              <a:rPr lang="en-IN" b="1" dirty="0">
                <a:latin typeface="Baskerville Old Face" panose="02020602080505020303" pitchFamily="18" charset="0"/>
                <a:cs typeface="Arial" panose="020B0604020202020204" pitchFamily="34" charset="0"/>
              </a:rPr>
            </a:br>
            <a:endParaRPr lang="en-IN" b="1" dirty="0">
              <a:latin typeface="Baskerville Old Face" panose="02020602080505020303" pitchFamily="18" charset="0"/>
              <a:cs typeface="Arial" panose="020B0604020202020204" pitchFamily="34" charset="0"/>
            </a:endParaRPr>
          </a:p>
        </p:txBody>
      </p:sp>
    </p:spTree>
    <p:extLst>
      <p:ext uri="{BB962C8B-B14F-4D97-AF65-F5344CB8AC3E}">
        <p14:creationId xmlns:p14="http://schemas.microsoft.com/office/powerpoint/2010/main" xmlns="" val="34729517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681644" y="540327"/>
            <a:ext cx="10889672" cy="5685906"/>
          </a:xfrm>
        </p:spPr>
        <p:txBody>
          <a:bodyPr/>
          <a:lstStyle/>
          <a:p>
            <a:endParaRPr lang="de-DE" sz="4000" dirty="0">
              <a:solidFill>
                <a:srgbClr val="C00000"/>
              </a:solidFill>
              <a:latin typeface="Times New Roman" panose="02020603050405020304" pitchFamily="18" charset="0"/>
              <a:cs typeface="Times New Roman" panose="02020603050405020304" pitchFamily="18" charset="0"/>
            </a:endParaRPr>
          </a:p>
          <a:p>
            <a:r>
              <a:rPr lang="de-DE" sz="4000" dirty="0">
                <a:solidFill>
                  <a:srgbClr val="C00000"/>
                </a:solidFill>
                <a:latin typeface="Times New Roman" panose="02020603050405020304" pitchFamily="18" charset="0"/>
                <a:cs typeface="Times New Roman" panose="02020603050405020304" pitchFamily="18" charset="0"/>
              </a:rPr>
              <a:t>Die Bewohner sind:</a:t>
            </a:r>
          </a:p>
          <a:p>
            <a:pPr algn="l"/>
            <a:r>
              <a:rPr lang="de-DE" sz="4000" dirty="0">
                <a:latin typeface="Times New Roman" panose="02020603050405020304" pitchFamily="18" charset="0"/>
                <a:cs typeface="Times New Roman" panose="02020603050405020304" pitchFamily="18" charset="0"/>
              </a:rPr>
              <a:t>                • alt und Single</a:t>
            </a:r>
          </a:p>
          <a:p>
            <a:pPr algn="l"/>
            <a:r>
              <a:rPr lang="de-DE" sz="4000" dirty="0">
                <a:latin typeface="Times New Roman" panose="02020603050405020304" pitchFamily="18" charset="0"/>
                <a:cs typeface="Times New Roman" panose="02020603050405020304" pitchFamily="18" charset="0"/>
              </a:rPr>
              <a:t>                • ohne Haus und Eigentum</a:t>
            </a:r>
          </a:p>
          <a:p>
            <a:pPr algn="l"/>
            <a:r>
              <a:rPr lang="de-DE" sz="4000" dirty="0">
                <a:latin typeface="Times New Roman" panose="02020603050405020304" pitchFamily="18" charset="0"/>
                <a:cs typeface="Times New Roman" panose="02020603050405020304" pitchFamily="18" charset="0"/>
              </a:rPr>
              <a:t>                • psychologisch depressiv und dement</a:t>
            </a:r>
          </a:p>
          <a:p>
            <a:pPr algn="l"/>
            <a:r>
              <a:rPr lang="de-DE" sz="4000" dirty="0">
                <a:latin typeface="Times New Roman" panose="02020603050405020304" pitchFamily="18" charset="0"/>
                <a:cs typeface="Times New Roman" panose="02020603050405020304" pitchFamily="18" charset="0"/>
              </a:rPr>
              <a:t>                • geistig oder körperlich behindert</a:t>
            </a:r>
          </a:p>
          <a:p>
            <a:pPr algn="l"/>
            <a:r>
              <a:rPr lang="de-DE" sz="4000" dirty="0">
                <a:latin typeface="Times New Roman" panose="02020603050405020304" pitchFamily="18" charset="0"/>
                <a:cs typeface="Times New Roman" panose="02020603050405020304" pitchFamily="18" charset="0"/>
              </a:rPr>
              <a:t>                • sterbend</a:t>
            </a:r>
          </a:p>
          <a:p>
            <a:endParaRPr lang="en-IN" dirty="0"/>
          </a:p>
        </p:txBody>
      </p:sp>
    </p:spTree>
    <p:extLst>
      <p:ext uri="{BB962C8B-B14F-4D97-AF65-F5344CB8AC3E}">
        <p14:creationId xmlns:p14="http://schemas.microsoft.com/office/powerpoint/2010/main" xmlns="" val="27966291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565265" y="556953"/>
            <a:ext cx="10856421" cy="5735782"/>
          </a:xfrm>
        </p:spPr>
        <p:txBody>
          <a:bodyPr/>
          <a:lstStyle/>
          <a:p>
            <a:pPr>
              <a:lnSpc>
                <a:spcPct val="100000"/>
              </a:lnSpc>
            </a:pPr>
            <a:r>
              <a:rPr lang="de-DE" sz="4000" dirty="0">
                <a:solidFill>
                  <a:srgbClr val="C00000"/>
                </a:solidFill>
                <a:latin typeface="Times New Roman" panose="02020603050405020304" pitchFamily="18" charset="0"/>
                <a:cs typeface="Times New Roman" panose="02020603050405020304" pitchFamily="18" charset="0"/>
              </a:rPr>
              <a:t>Projektziel:</a:t>
            </a:r>
          </a:p>
          <a:p>
            <a:pPr algn="just">
              <a:lnSpc>
                <a:spcPct val="100000"/>
              </a:lnSpc>
            </a:pPr>
            <a:r>
              <a:rPr lang="de-DE" sz="3200" dirty="0">
                <a:solidFill>
                  <a:srgbClr val="FF0000"/>
                </a:solidFill>
                <a:latin typeface="Times New Roman" panose="02020603050405020304" pitchFamily="18" charset="0"/>
                <a:cs typeface="Times New Roman" panose="02020603050405020304" pitchFamily="18" charset="0"/>
              </a:rPr>
              <a:t>Wir möchten mit diesem Haus folgende Hauptziele erreichen:</a:t>
            </a:r>
          </a:p>
          <a:p>
            <a:pPr algn="just">
              <a:lnSpc>
                <a:spcPct val="100000"/>
              </a:lnSpc>
            </a:pPr>
            <a:r>
              <a:rPr lang="de-DE" sz="3400" dirty="0">
                <a:latin typeface="Times New Roman" panose="02020603050405020304" pitchFamily="18" charset="0"/>
                <a:cs typeface="Times New Roman" panose="02020603050405020304" pitchFamily="18" charset="0"/>
              </a:rPr>
              <a:t>1. Die Grundversorgung des täglichen Lebens: Unterkunft,    	Nahrung und Kleidung</a:t>
            </a:r>
          </a:p>
          <a:p>
            <a:pPr algn="just">
              <a:lnSpc>
                <a:spcPct val="100000"/>
              </a:lnSpc>
            </a:pPr>
            <a:r>
              <a:rPr lang="de-DE" sz="3400" dirty="0">
                <a:latin typeface="Times New Roman" panose="02020603050405020304" pitchFamily="18" charset="0"/>
                <a:cs typeface="Times New Roman" panose="02020603050405020304" pitchFamily="18" charset="0"/>
              </a:rPr>
              <a:t>2. Die medizinische Versorgung für die Erkrankten</a:t>
            </a:r>
          </a:p>
          <a:p>
            <a:pPr algn="just">
              <a:lnSpc>
                <a:spcPct val="100000"/>
              </a:lnSpc>
            </a:pPr>
            <a:r>
              <a:rPr lang="de-DE" sz="3400" dirty="0">
                <a:latin typeface="Times New Roman" panose="02020603050405020304" pitchFamily="18" charset="0"/>
                <a:cs typeface="Times New Roman" panose="02020603050405020304" pitchFamily="18" charset="0"/>
              </a:rPr>
              <a:t>3. Altenpflege für die Senioren</a:t>
            </a:r>
          </a:p>
          <a:p>
            <a:pPr algn="just">
              <a:lnSpc>
                <a:spcPct val="100000"/>
              </a:lnSpc>
            </a:pPr>
            <a:r>
              <a:rPr lang="de-DE" sz="3400" dirty="0">
                <a:latin typeface="Times New Roman" panose="02020603050405020304" pitchFamily="18" charset="0"/>
                <a:cs typeface="Times New Roman" panose="02020603050405020304" pitchFamily="18" charset="0"/>
              </a:rPr>
              <a:t>4. Palliative Pflege für die Sterbenden</a:t>
            </a:r>
          </a:p>
          <a:p>
            <a:pPr algn="just">
              <a:lnSpc>
                <a:spcPct val="100000"/>
              </a:lnSpc>
            </a:pPr>
            <a:r>
              <a:rPr lang="de-DE" sz="3400" dirty="0">
                <a:latin typeface="Times New Roman" panose="02020603050405020304" pitchFamily="18" charset="0"/>
                <a:cs typeface="Times New Roman" panose="02020603050405020304" pitchFamily="18" charset="0"/>
              </a:rPr>
              <a:t>5. hoffnungsvolle Todesstunden für die Alten und Kranken.</a:t>
            </a:r>
          </a:p>
          <a:p>
            <a:endParaRPr lang="en-IN" dirty="0"/>
          </a:p>
        </p:txBody>
      </p:sp>
    </p:spTree>
    <p:extLst>
      <p:ext uri="{BB962C8B-B14F-4D97-AF65-F5344CB8AC3E}">
        <p14:creationId xmlns:p14="http://schemas.microsoft.com/office/powerpoint/2010/main" xmlns="" val="23084130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698269" y="731520"/>
            <a:ext cx="10864735" cy="5719156"/>
          </a:xfrm>
        </p:spPr>
        <p:txBody>
          <a:bodyPr/>
          <a:lstStyle/>
          <a:p>
            <a:r>
              <a:rPr lang="de-DE" sz="4000" dirty="0">
                <a:solidFill>
                  <a:srgbClr val="C00000"/>
                </a:solidFill>
                <a:latin typeface="Times New Roman" panose="02020603050405020304" pitchFamily="18" charset="0"/>
                <a:cs typeface="Times New Roman" panose="02020603050405020304" pitchFamily="18" charset="0"/>
              </a:rPr>
              <a:t>Projektbudget:</a:t>
            </a:r>
          </a:p>
          <a:p>
            <a:pPr algn="just"/>
            <a:r>
              <a:rPr lang="de-DE" sz="2800" dirty="0">
                <a:latin typeface="Times New Roman" panose="02020603050405020304" pitchFamily="18" charset="0"/>
                <a:cs typeface="Times New Roman" panose="02020603050405020304" pitchFamily="18" charset="0"/>
              </a:rPr>
              <a:t>	</a:t>
            </a:r>
            <a:r>
              <a:rPr lang="de-DE" sz="3000" b="1" u="sng" dirty="0">
                <a:latin typeface="Times New Roman" panose="02020603050405020304" pitchFamily="18" charset="0"/>
                <a:cs typeface="Times New Roman" panose="02020603050405020304" pitchFamily="18" charset="0"/>
              </a:rPr>
              <a:t>1. Lebensmittel</a:t>
            </a:r>
          </a:p>
          <a:p>
            <a:pPr algn="just"/>
            <a:r>
              <a:rPr lang="de-DE" sz="3000" dirty="0">
                <a:latin typeface="Times New Roman" panose="02020603050405020304" pitchFamily="18" charset="0"/>
                <a:cs typeface="Times New Roman" panose="02020603050405020304" pitchFamily="18" charset="0"/>
              </a:rPr>
              <a:t>		Täglich 1,50 Euro pro Person</a:t>
            </a:r>
          </a:p>
          <a:p>
            <a:pPr algn="just"/>
            <a:r>
              <a:rPr lang="de-DE" sz="3000" dirty="0">
                <a:latin typeface="Times New Roman" panose="02020603050405020304" pitchFamily="18" charset="0"/>
                <a:cs typeface="Times New Roman" panose="02020603050405020304" pitchFamily="18" charset="0"/>
              </a:rPr>
              <a:t>		30 × 1,50 = 45,00 Euro pro Monat</a:t>
            </a:r>
          </a:p>
          <a:p>
            <a:pPr algn="just"/>
            <a:r>
              <a:rPr lang="de-DE" sz="3000" dirty="0">
                <a:latin typeface="Times New Roman" panose="02020603050405020304" pitchFamily="18" charset="0"/>
                <a:cs typeface="Times New Roman" panose="02020603050405020304" pitchFamily="18" charset="0"/>
              </a:rPr>
              <a:t>		12 × 45,00 = 540,00 Euro pro Jahr</a:t>
            </a:r>
          </a:p>
          <a:p>
            <a:pPr algn="just"/>
            <a:r>
              <a:rPr lang="de-DE" sz="3000" dirty="0">
                <a:latin typeface="Times New Roman" panose="02020603050405020304" pitchFamily="18" charset="0"/>
                <a:cs typeface="Times New Roman" panose="02020603050405020304" pitchFamily="18" charset="0"/>
              </a:rPr>
              <a:t>		30 × 540,00 = </a:t>
            </a:r>
            <a:r>
              <a:rPr lang="de-DE" sz="3000" dirty="0">
                <a:solidFill>
                  <a:srgbClr val="FF0000"/>
                </a:solidFill>
                <a:latin typeface="Times New Roman" panose="02020603050405020304" pitchFamily="18" charset="0"/>
                <a:cs typeface="Times New Roman" panose="02020603050405020304" pitchFamily="18" charset="0"/>
              </a:rPr>
              <a:t>16.200,00 Euro pro Jahr für 30 Personen.</a:t>
            </a:r>
            <a:endParaRPr lang="de-DE" sz="3000" dirty="0">
              <a:latin typeface="Times New Roman" panose="02020603050405020304" pitchFamily="18" charset="0"/>
              <a:cs typeface="Times New Roman" panose="02020603050405020304" pitchFamily="18" charset="0"/>
            </a:endParaRPr>
          </a:p>
          <a:p>
            <a:pPr algn="just"/>
            <a:r>
              <a:rPr lang="de-DE" sz="3000" dirty="0">
                <a:latin typeface="Times New Roman" panose="02020603050405020304" pitchFamily="18" charset="0"/>
                <a:cs typeface="Times New Roman" panose="02020603050405020304" pitchFamily="18" charset="0"/>
              </a:rPr>
              <a:t>	</a:t>
            </a:r>
          </a:p>
          <a:p>
            <a:pPr algn="just"/>
            <a:r>
              <a:rPr lang="de-DE" sz="3000" dirty="0">
                <a:latin typeface="Times New Roman" panose="02020603050405020304" pitchFamily="18" charset="0"/>
                <a:cs typeface="Times New Roman" panose="02020603050405020304" pitchFamily="18" charset="0"/>
              </a:rPr>
              <a:t>	</a:t>
            </a:r>
            <a:r>
              <a:rPr lang="de-DE" sz="3000" b="1" u="sng" dirty="0">
                <a:latin typeface="Times New Roman" panose="02020603050405020304" pitchFamily="18" charset="0"/>
                <a:cs typeface="Times New Roman" panose="02020603050405020304" pitchFamily="18" charset="0"/>
              </a:rPr>
              <a:t>2. Medizin</a:t>
            </a:r>
          </a:p>
          <a:p>
            <a:pPr algn="just"/>
            <a:r>
              <a:rPr lang="de-DE" sz="3000" dirty="0">
                <a:latin typeface="Times New Roman" panose="02020603050405020304" pitchFamily="18" charset="0"/>
                <a:cs typeface="Times New Roman" panose="02020603050405020304" pitchFamily="18" charset="0"/>
              </a:rPr>
              <a:t>		Monatlich 250,00 Euro für 30 Personen.</a:t>
            </a:r>
          </a:p>
          <a:p>
            <a:pPr algn="just"/>
            <a:r>
              <a:rPr lang="de-DE" sz="3000" dirty="0">
                <a:latin typeface="Times New Roman" panose="02020603050405020304" pitchFamily="18" charset="0"/>
                <a:cs typeface="Times New Roman" panose="02020603050405020304" pitchFamily="18" charset="0"/>
              </a:rPr>
              <a:t>		12 × 250,00 = </a:t>
            </a:r>
            <a:r>
              <a:rPr lang="de-DE" sz="3000" dirty="0">
                <a:solidFill>
                  <a:srgbClr val="FF0000"/>
                </a:solidFill>
                <a:latin typeface="Times New Roman" panose="02020603050405020304" pitchFamily="18" charset="0"/>
                <a:cs typeface="Times New Roman" panose="02020603050405020304" pitchFamily="18" charset="0"/>
              </a:rPr>
              <a:t>3000,00 Euro pro Jahr für 30 Personen</a:t>
            </a:r>
          </a:p>
          <a:p>
            <a:endParaRPr lang="en-IN" dirty="0"/>
          </a:p>
        </p:txBody>
      </p:sp>
    </p:spTree>
    <p:extLst>
      <p:ext uri="{BB962C8B-B14F-4D97-AF65-F5344CB8AC3E}">
        <p14:creationId xmlns:p14="http://schemas.microsoft.com/office/powerpoint/2010/main" xmlns="" val="28489127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615143" y="606829"/>
            <a:ext cx="10889672" cy="5744095"/>
          </a:xfrm>
        </p:spPr>
        <p:txBody>
          <a:bodyPr>
            <a:normAutofit/>
          </a:bodyPr>
          <a:lstStyle/>
          <a:p>
            <a:pPr algn="just"/>
            <a:r>
              <a:rPr lang="de-DE" sz="2800" dirty="0">
                <a:latin typeface="Times New Roman" panose="02020603050405020304" pitchFamily="18" charset="0"/>
                <a:cs typeface="Times New Roman" panose="02020603050405020304" pitchFamily="18" charset="0"/>
              </a:rPr>
              <a:t>	</a:t>
            </a:r>
          </a:p>
          <a:p>
            <a:pPr algn="just"/>
            <a:r>
              <a:rPr lang="de-DE" sz="2800" dirty="0">
                <a:latin typeface="Times New Roman" panose="02020603050405020304" pitchFamily="18" charset="0"/>
                <a:cs typeface="Times New Roman" panose="02020603050405020304" pitchFamily="18" charset="0"/>
              </a:rPr>
              <a:t>	</a:t>
            </a:r>
            <a:r>
              <a:rPr lang="de-DE" sz="3000" b="1" u="sng" dirty="0">
                <a:latin typeface="Times New Roman" panose="02020603050405020304" pitchFamily="18" charset="0"/>
                <a:cs typeface="Times New Roman" panose="02020603050405020304" pitchFamily="18" charset="0"/>
              </a:rPr>
              <a:t>3. Bekleidung und Sanitär</a:t>
            </a:r>
          </a:p>
          <a:p>
            <a:pPr algn="just"/>
            <a:r>
              <a:rPr lang="de-DE" sz="3000" dirty="0">
                <a:latin typeface="Times New Roman" panose="02020603050405020304" pitchFamily="18" charset="0"/>
                <a:cs typeface="Times New Roman" panose="02020603050405020304" pitchFamily="18" charset="0"/>
              </a:rPr>
              <a:t>		</a:t>
            </a:r>
            <a:r>
              <a:rPr lang="de-DE" sz="3000" dirty="0">
                <a:solidFill>
                  <a:srgbClr val="FF0000"/>
                </a:solidFill>
                <a:latin typeface="Times New Roman" panose="02020603050405020304" pitchFamily="18" charset="0"/>
                <a:cs typeface="Times New Roman" panose="02020603050405020304" pitchFamily="18" charset="0"/>
              </a:rPr>
              <a:t>Jährlich 2000,00 Euro für 30 Personen.</a:t>
            </a:r>
          </a:p>
          <a:p>
            <a:pPr algn="just"/>
            <a:r>
              <a:rPr lang="de-DE" sz="3000" dirty="0">
                <a:latin typeface="Times New Roman" panose="02020603050405020304" pitchFamily="18" charset="0"/>
                <a:cs typeface="Times New Roman" panose="02020603050405020304" pitchFamily="18" charset="0"/>
              </a:rPr>
              <a:t>	</a:t>
            </a:r>
          </a:p>
          <a:p>
            <a:pPr algn="just"/>
            <a:r>
              <a:rPr lang="de-DE" sz="3000" dirty="0">
                <a:latin typeface="Times New Roman" panose="02020603050405020304" pitchFamily="18" charset="0"/>
                <a:cs typeface="Times New Roman" panose="02020603050405020304" pitchFamily="18" charset="0"/>
              </a:rPr>
              <a:t>	</a:t>
            </a:r>
            <a:r>
              <a:rPr lang="de-DE" sz="3000" b="1" u="sng" dirty="0">
                <a:latin typeface="Times New Roman" panose="02020603050405020304" pitchFamily="18" charset="0"/>
                <a:cs typeface="Times New Roman" panose="02020603050405020304" pitchFamily="18" charset="0"/>
              </a:rPr>
              <a:t>4. Gehalt für die Angestellten</a:t>
            </a:r>
          </a:p>
          <a:p>
            <a:pPr algn="just"/>
            <a:r>
              <a:rPr lang="de-DE" sz="3000" dirty="0">
                <a:latin typeface="Times New Roman" panose="02020603050405020304" pitchFamily="18" charset="0"/>
                <a:cs typeface="Times New Roman" panose="02020603050405020304" pitchFamily="18" charset="0"/>
              </a:rPr>
              <a:t>		Monatlich 100,00 Euro pro Angestellte</a:t>
            </a:r>
          </a:p>
          <a:p>
            <a:pPr algn="just"/>
            <a:r>
              <a:rPr lang="de-DE" sz="3000" dirty="0">
                <a:latin typeface="Times New Roman" panose="02020603050405020304" pitchFamily="18" charset="0"/>
                <a:cs typeface="Times New Roman" panose="02020603050405020304" pitchFamily="18" charset="0"/>
              </a:rPr>
              <a:t>		5 x 100,00 = 500,00 Euro pro Monat für 5 Angestellte</a:t>
            </a:r>
          </a:p>
          <a:p>
            <a:pPr algn="just"/>
            <a:r>
              <a:rPr lang="de-DE" sz="3000" dirty="0">
                <a:latin typeface="Times New Roman" panose="02020603050405020304" pitchFamily="18" charset="0"/>
                <a:cs typeface="Times New Roman" panose="02020603050405020304" pitchFamily="18" charset="0"/>
              </a:rPr>
              <a:t>		12 × 500,00 = </a:t>
            </a:r>
            <a:r>
              <a:rPr lang="de-DE" sz="3000" dirty="0">
                <a:solidFill>
                  <a:srgbClr val="FF0000"/>
                </a:solidFill>
                <a:latin typeface="Times New Roman" panose="02020603050405020304" pitchFamily="18" charset="0"/>
                <a:cs typeface="Times New Roman" panose="02020603050405020304" pitchFamily="18" charset="0"/>
              </a:rPr>
              <a:t>6000,00 Euro pro Jahr für 5 Angestellte</a:t>
            </a:r>
          </a:p>
          <a:p>
            <a:pPr algn="just"/>
            <a:endParaRPr lang="de-DE" sz="2800" dirty="0">
              <a:latin typeface="Times New Roman" panose="02020603050405020304" pitchFamily="18" charset="0"/>
              <a:cs typeface="Times New Roman" panose="02020603050405020304" pitchFamily="18" charset="0"/>
            </a:endParaRPr>
          </a:p>
          <a:p>
            <a:pPr algn="just"/>
            <a:r>
              <a:rPr lang="de-DE" sz="2800" dirty="0">
                <a:latin typeface="Times New Roman" panose="02020603050405020304" pitchFamily="18" charset="0"/>
                <a:cs typeface="Times New Roman" panose="02020603050405020304" pitchFamily="18" charset="0"/>
              </a:rPr>
              <a:t>      </a:t>
            </a:r>
            <a:r>
              <a:rPr lang="de-DE" sz="3400" u="sng" dirty="0">
                <a:solidFill>
                  <a:srgbClr val="C00000"/>
                </a:solidFill>
                <a:latin typeface="Times New Roman" panose="02020603050405020304" pitchFamily="18" charset="0"/>
                <a:cs typeface="Times New Roman" panose="02020603050405020304" pitchFamily="18" charset="0"/>
              </a:rPr>
              <a:t>Gesamtsumme der Ausgaben pro Jahr – 27.200,00 Euro</a:t>
            </a:r>
          </a:p>
          <a:p>
            <a:endParaRPr lang="en-IN" dirty="0"/>
          </a:p>
        </p:txBody>
      </p:sp>
    </p:spTree>
    <p:extLst>
      <p:ext uri="{BB962C8B-B14F-4D97-AF65-F5344CB8AC3E}">
        <p14:creationId xmlns:p14="http://schemas.microsoft.com/office/powerpoint/2010/main" xmlns="" val="4195920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806335" y="723207"/>
            <a:ext cx="10623665" cy="5785658"/>
          </a:xfrm>
        </p:spPr>
        <p:txBody>
          <a:bodyPr/>
          <a:lstStyle/>
          <a:p>
            <a:endParaRPr lang="de-DE" sz="4000" dirty="0">
              <a:solidFill>
                <a:srgbClr val="C00000"/>
              </a:solidFill>
              <a:latin typeface="Times New Roman" panose="02020603050405020304" pitchFamily="18" charset="0"/>
              <a:cs typeface="Times New Roman" panose="02020603050405020304" pitchFamily="18" charset="0"/>
            </a:endParaRPr>
          </a:p>
          <a:p>
            <a:r>
              <a:rPr lang="de-DE" sz="4000" dirty="0">
                <a:solidFill>
                  <a:srgbClr val="C00000"/>
                </a:solidFill>
                <a:latin typeface="Times New Roman" panose="02020603050405020304" pitchFamily="18" charset="0"/>
                <a:cs typeface="Times New Roman" panose="02020603050405020304" pitchFamily="18" charset="0"/>
              </a:rPr>
              <a:t>Projekttitel:</a:t>
            </a:r>
          </a:p>
          <a:p>
            <a:endParaRPr lang="de-DE" sz="4000" dirty="0">
              <a:solidFill>
                <a:srgbClr val="C00000"/>
              </a:solidFill>
              <a:latin typeface="Times New Roman" panose="02020603050405020304" pitchFamily="18" charset="0"/>
              <a:cs typeface="Times New Roman" panose="02020603050405020304" pitchFamily="18" charset="0"/>
            </a:endParaRPr>
          </a:p>
          <a:p>
            <a:r>
              <a:rPr lang="de-DE" sz="4000" dirty="0">
                <a:latin typeface="Times New Roman" panose="02020603050405020304" pitchFamily="18" charset="0"/>
                <a:cs typeface="Times New Roman" panose="02020603050405020304" pitchFamily="18" charset="0"/>
              </a:rPr>
              <a:t>Grundversorgung und Sterbebegleitung </a:t>
            </a:r>
          </a:p>
          <a:p>
            <a:r>
              <a:rPr lang="de-DE" sz="4000" dirty="0">
                <a:latin typeface="Times New Roman" panose="02020603050405020304" pitchFamily="18" charset="0"/>
                <a:cs typeface="Times New Roman" panose="02020603050405020304" pitchFamily="18" charset="0"/>
              </a:rPr>
              <a:t>der Bewohnerinnen des </a:t>
            </a:r>
          </a:p>
          <a:p>
            <a:r>
              <a:rPr lang="de-DE" sz="4800" dirty="0">
                <a:solidFill>
                  <a:srgbClr val="00B050"/>
                </a:solidFill>
                <a:latin typeface="Times New Roman" panose="02020603050405020304" pitchFamily="18" charset="0"/>
                <a:cs typeface="Times New Roman" panose="02020603050405020304" pitchFamily="18" charset="0"/>
              </a:rPr>
              <a:t>„Sankt Alphonsa – Heim der Hoffnung“ </a:t>
            </a:r>
          </a:p>
          <a:p>
            <a:r>
              <a:rPr lang="de-DE" sz="4000" dirty="0">
                <a:latin typeface="Times New Roman" panose="02020603050405020304" pitchFamily="18" charset="0"/>
                <a:cs typeface="Times New Roman" panose="02020603050405020304" pitchFamily="18" charset="0"/>
              </a:rPr>
              <a:t>in Payyanamon-Konni.</a:t>
            </a:r>
          </a:p>
          <a:p>
            <a:endParaRPr lang="en-IN" dirty="0"/>
          </a:p>
        </p:txBody>
      </p:sp>
    </p:spTree>
    <p:extLst>
      <p:ext uri="{BB962C8B-B14F-4D97-AF65-F5344CB8AC3E}">
        <p14:creationId xmlns:p14="http://schemas.microsoft.com/office/powerpoint/2010/main" xmlns="" val="3256511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723207" y="665018"/>
            <a:ext cx="10648603" cy="5619404"/>
          </a:xfrm>
        </p:spPr>
        <p:txBody>
          <a:bodyPr/>
          <a:lstStyle/>
          <a:p>
            <a:endParaRPr lang="en-IN" sz="4000" dirty="0">
              <a:solidFill>
                <a:srgbClr val="C00000"/>
              </a:solidFill>
              <a:latin typeface="Times New Roman" panose="02020603050405020304" pitchFamily="18" charset="0"/>
              <a:cs typeface="Times New Roman" panose="02020603050405020304" pitchFamily="18" charset="0"/>
            </a:endParaRPr>
          </a:p>
          <a:p>
            <a:endParaRPr lang="en-IN" sz="4000" dirty="0">
              <a:solidFill>
                <a:srgbClr val="C00000"/>
              </a:solidFill>
              <a:latin typeface="Times New Roman" panose="02020603050405020304" pitchFamily="18" charset="0"/>
              <a:cs typeface="Times New Roman" panose="02020603050405020304" pitchFamily="18" charset="0"/>
            </a:endParaRPr>
          </a:p>
          <a:p>
            <a:r>
              <a:rPr lang="en-IN" sz="4000" dirty="0" err="1">
                <a:solidFill>
                  <a:srgbClr val="C00000"/>
                </a:solidFill>
                <a:latin typeface="Times New Roman" panose="02020603050405020304" pitchFamily="18" charset="0"/>
                <a:cs typeface="Times New Roman" panose="02020603050405020304" pitchFamily="18" charset="0"/>
              </a:rPr>
              <a:t>Projektleiter</a:t>
            </a:r>
            <a:r>
              <a:rPr lang="en-IN" sz="4000" dirty="0">
                <a:solidFill>
                  <a:srgbClr val="C00000"/>
                </a:solidFill>
                <a:latin typeface="Times New Roman" panose="02020603050405020304" pitchFamily="18" charset="0"/>
                <a:cs typeface="Times New Roman" panose="02020603050405020304" pitchFamily="18" charset="0"/>
              </a:rPr>
              <a:t>:</a:t>
            </a:r>
          </a:p>
          <a:p>
            <a:endParaRPr lang="en-IN" dirty="0"/>
          </a:p>
          <a:p>
            <a:r>
              <a:rPr lang="en-IN" sz="4000" dirty="0">
                <a:latin typeface="Times New Roman" panose="02020603050405020304" pitchFamily="18" charset="0"/>
                <a:cs typeface="Times New Roman" panose="02020603050405020304" pitchFamily="18" charset="0"/>
              </a:rPr>
              <a:t>Bp. </a:t>
            </a:r>
            <a:r>
              <a:rPr lang="en-IN" sz="4000" dirty="0" err="1">
                <a:latin typeface="Times New Roman" panose="02020603050405020304" pitchFamily="18" charset="0"/>
                <a:cs typeface="Times New Roman" panose="02020603050405020304" pitchFamily="18" charset="0"/>
              </a:rPr>
              <a:t>Yoohanon</a:t>
            </a:r>
            <a:r>
              <a:rPr lang="en-IN" sz="4000" dirty="0">
                <a:latin typeface="Times New Roman" panose="02020603050405020304" pitchFamily="18" charset="0"/>
                <a:cs typeface="Times New Roman" panose="02020603050405020304" pitchFamily="18" charset="0"/>
              </a:rPr>
              <a:t> Mar Chrysostom</a:t>
            </a:r>
          </a:p>
          <a:p>
            <a:r>
              <a:rPr lang="en-IN" sz="4000" dirty="0" err="1">
                <a:latin typeface="Times New Roman" panose="02020603050405020304" pitchFamily="18" charset="0"/>
                <a:cs typeface="Times New Roman" panose="02020603050405020304" pitchFamily="18" charset="0"/>
              </a:rPr>
              <a:t>Bischof</a:t>
            </a:r>
            <a:r>
              <a:rPr lang="en-IN" sz="4000" dirty="0">
                <a:latin typeface="Times New Roman" panose="02020603050405020304" pitchFamily="18" charset="0"/>
                <a:cs typeface="Times New Roman" panose="02020603050405020304" pitchFamily="18" charset="0"/>
              </a:rPr>
              <a:t> von </a:t>
            </a:r>
            <a:r>
              <a:rPr lang="en-IN" sz="4000" dirty="0" err="1">
                <a:latin typeface="Times New Roman" panose="02020603050405020304" pitchFamily="18" charset="0"/>
                <a:cs typeface="Times New Roman" panose="02020603050405020304" pitchFamily="18" charset="0"/>
              </a:rPr>
              <a:t>Pathanamthitta</a:t>
            </a:r>
            <a:endParaRPr lang="en-IN" sz="4000" dirty="0">
              <a:latin typeface="Times New Roman" panose="02020603050405020304" pitchFamily="18" charset="0"/>
              <a:cs typeface="Times New Roman" panose="02020603050405020304" pitchFamily="18" charset="0"/>
            </a:endParaRPr>
          </a:p>
          <a:p>
            <a:endParaRPr lang="en-IN" dirty="0"/>
          </a:p>
        </p:txBody>
      </p:sp>
    </p:spTree>
    <p:extLst>
      <p:ext uri="{BB962C8B-B14F-4D97-AF65-F5344CB8AC3E}">
        <p14:creationId xmlns:p14="http://schemas.microsoft.com/office/powerpoint/2010/main" xmlns="" val="29026529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623455" y="482138"/>
            <a:ext cx="10922923" cy="5868786"/>
          </a:xfrm>
        </p:spPr>
        <p:txBody>
          <a:bodyPr>
            <a:normAutofit fontScale="92500"/>
          </a:bodyPr>
          <a:lstStyle/>
          <a:p>
            <a:pPr>
              <a:lnSpc>
                <a:spcPct val="100000"/>
              </a:lnSpc>
            </a:pPr>
            <a:r>
              <a:rPr lang="de-DE" sz="4000" dirty="0">
                <a:solidFill>
                  <a:srgbClr val="C00000"/>
                </a:solidFill>
                <a:latin typeface="Times New Roman" panose="02020603050405020304" pitchFamily="18" charset="0"/>
                <a:cs typeface="Times New Roman" panose="02020603050405020304" pitchFamily="18" charset="0"/>
              </a:rPr>
              <a:t>Hintergrund Situation des Projektes:</a:t>
            </a:r>
          </a:p>
          <a:p>
            <a:pPr algn="just">
              <a:lnSpc>
                <a:spcPct val="100000"/>
              </a:lnSpc>
            </a:pPr>
            <a:r>
              <a:rPr lang="de-DE" sz="3600" dirty="0">
                <a:latin typeface="Times New Roman" panose="02020603050405020304" pitchFamily="18" charset="0"/>
                <a:cs typeface="Times New Roman" panose="02020603050405020304" pitchFamily="18" charset="0"/>
              </a:rPr>
              <a:t>Die Diözese </a:t>
            </a:r>
            <a:r>
              <a:rPr lang="de-DE" sz="3600" dirty="0" err="1">
                <a:latin typeface="Times New Roman" panose="02020603050405020304" pitchFamily="18" charset="0"/>
                <a:cs typeface="Times New Roman" panose="02020603050405020304" pitchFamily="18" charset="0"/>
              </a:rPr>
              <a:t>Pathanamthitta</a:t>
            </a:r>
            <a:r>
              <a:rPr lang="de-DE" sz="3600" dirty="0">
                <a:latin typeface="Times New Roman" panose="02020603050405020304" pitchFamily="18" charset="0"/>
                <a:cs typeface="Times New Roman" panose="02020603050405020304" pitchFamily="18" charset="0"/>
              </a:rPr>
              <a:t> ist eine neue Diözese in der </a:t>
            </a:r>
            <a:r>
              <a:rPr lang="de-DE" sz="3600" dirty="0" err="1">
                <a:latin typeface="Times New Roman" panose="02020603050405020304" pitchFamily="18" charset="0"/>
                <a:cs typeface="Times New Roman" panose="02020603050405020304" pitchFamily="18" charset="0"/>
              </a:rPr>
              <a:t>Syro-Malankarischen</a:t>
            </a:r>
            <a:r>
              <a:rPr lang="de-DE" sz="3600" dirty="0">
                <a:latin typeface="Times New Roman" panose="02020603050405020304" pitchFamily="18" charset="0"/>
                <a:cs typeface="Times New Roman" panose="02020603050405020304" pitchFamily="18" charset="0"/>
              </a:rPr>
              <a:t> katholischen Kirche, die von der Erzdiözese Trivandrum am 20. März 2010 durch Papst Benedikt XVI errichtet wurde. Die Diözese kümmert sich um die pastoralen und sozialen Bedürfnisse der Katholiken im Landesbezirk </a:t>
            </a:r>
            <a:r>
              <a:rPr lang="de-DE" sz="3600" dirty="0" err="1">
                <a:latin typeface="Times New Roman" panose="02020603050405020304" pitchFamily="18" charset="0"/>
                <a:cs typeface="Times New Roman" panose="02020603050405020304" pitchFamily="18" charset="0"/>
              </a:rPr>
              <a:t>Pathanamthitta</a:t>
            </a:r>
            <a:r>
              <a:rPr lang="de-DE" sz="3600" dirty="0">
                <a:latin typeface="Times New Roman" panose="02020603050405020304" pitchFamily="18" charset="0"/>
                <a:cs typeface="Times New Roman" panose="02020603050405020304" pitchFamily="18" charset="0"/>
              </a:rPr>
              <a:t> in </a:t>
            </a:r>
            <a:r>
              <a:rPr lang="de-DE" sz="3600" dirty="0" err="1">
                <a:latin typeface="Times New Roman" panose="02020603050405020304" pitchFamily="18" charset="0"/>
                <a:cs typeface="Times New Roman" panose="02020603050405020304" pitchFamily="18" charset="0"/>
              </a:rPr>
              <a:t>Kerala</a:t>
            </a:r>
            <a:r>
              <a:rPr lang="de-DE" sz="3600" dirty="0">
                <a:latin typeface="Times New Roman" panose="02020603050405020304" pitchFamily="18" charset="0"/>
                <a:cs typeface="Times New Roman" panose="02020603050405020304" pitchFamily="18" charset="0"/>
              </a:rPr>
              <a:t>. Der Landesbezirk </a:t>
            </a:r>
            <a:r>
              <a:rPr lang="de-DE" sz="3600" dirty="0" err="1">
                <a:latin typeface="Times New Roman" panose="02020603050405020304" pitchFamily="18" charset="0"/>
                <a:cs typeface="Times New Roman" panose="02020603050405020304" pitchFamily="18" charset="0"/>
              </a:rPr>
              <a:t>Pathanamthitta</a:t>
            </a:r>
            <a:r>
              <a:rPr lang="de-DE" sz="3600" dirty="0">
                <a:latin typeface="Times New Roman" panose="02020603050405020304" pitchFamily="18" charset="0"/>
                <a:cs typeface="Times New Roman" panose="02020603050405020304" pitchFamily="18" charset="0"/>
              </a:rPr>
              <a:t> wird von etwa 1.250.000 Menschen bevölkert. Unter ihnen sind 37.500 katholische Gläubige und der Rest sind Hindus, Moslems und andere christliche Konfessionen wie orthodoxe, evangelische, Pfingstgruppen usw.</a:t>
            </a:r>
          </a:p>
          <a:p>
            <a:endParaRPr lang="en-IN" dirty="0"/>
          </a:p>
        </p:txBody>
      </p:sp>
    </p:spTree>
    <p:extLst>
      <p:ext uri="{BB962C8B-B14F-4D97-AF65-F5344CB8AC3E}">
        <p14:creationId xmlns:p14="http://schemas.microsoft.com/office/powerpoint/2010/main" xmlns="" val="10641553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656705" y="573577"/>
            <a:ext cx="10814859" cy="5744095"/>
          </a:xfrm>
        </p:spPr>
        <p:txBody>
          <a:bodyPr>
            <a:normAutofit/>
          </a:bodyPr>
          <a:lstStyle/>
          <a:p>
            <a:pPr algn="just"/>
            <a:endParaRPr lang="de-DE" sz="4000" dirty="0">
              <a:latin typeface="Times New Roman" panose="02020603050405020304" pitchFamily="18" charset="0"/>
              <a:cs typeface="Times New Roman" panose="02020603050405020304" pitchFamily="18" charset="0"/>
            </a:endParaRPr>
          </a:p>
          <a:p>
            <a:pPr algn="just">
              <a:lnSpc>
                <a:spcPct val="100000"/>
              </a:lnSpc>
            </a:pPr>
            <a:r>
              <a:rPr lang="de-DE" sz="4000" dirty="0">
                <a:latin typeface="Times New Roman" panose="02020603050405020304" pitchFamily="18" charset="0"/>
                <a:cs typeface="Times New Roman" panose="02020603050405020304" pitchFamily="18" charset="0"/>
              </a:rPr>
              <a:t>Der überwiegende Teil der Diözese ist in den Bergen. Die Mehrheit der Familien arbeitet in der Landwirtschaft, um den Lebensunterhalt zu verdienen. Aber viele Menschen haben keine eigenen Grundstücke. Sie arbeiten als Tagelöhner und verdienen nur das tägliche Brot. Deshalb ist die finanzielle Situation in dieser Gegend unter dem Durchschnitt. </a:t>
            </a:r>
            <a:endParaRPr lang="en-IN"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271565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723207" y="706581"/>
            <a:ext cx="10740043" cy="5494713"/>
          </a:xfrm>
        </p:spPr>
        <p:txBody>
          <a:bodyPr>
            <a:normAutofit/>
          </a:bodyPr>
          <a:lstStyle/>
          <a:p>
            <a:pPr algn="just"/>
            <a:endParaRPr lang="de-DE" sz="4000" dirty="0">
              <a:latin typeface="Times New Roman" panose="02020603050405020304" pitchFamily="18" charset="0"/>
              <a:cs typeface="Times New Roman" panose="02020603050405020304" pitchFamily="18" charset="0"/>
            </a:endParaRPr>
          </a:p>
          <a:p>
            <a:pPr algn="just">
              <a:lnSpc>
                <a:spcPct val="100000"/>
              </a:lnSpc>
            </a:pPr>
            <a:r>
              <a:rPr lang="de-DE" sz="4000" dirty="0">
                <a:latin typeface="Times New Roman" panose="02020603050405020304" pitchFamily="18" charset="0"/>
                <a:cs typeface="Times New Roman" panose="02020603050405020304" pitchFamily="18" charset="0"/>
              </a:rPr>
              <a:t>Normalerweise kümmern sich die Kinder um ihre Eltern. Das trifft bei ca. 70% zu. In ca. 30% der Fälle ist die Situation völlig anders: die Familie ist zerbrochen, die Eltern haben keine Kinder, der Lebenspartner ist tot, manche Frauen leiden unter psychischen Erkrankungen, unter Demenz oder sind geistig oder körperlich behindert usw. </a:t>
            </a:r>
            <a:endParaRPr lang="en-IN"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385455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640080" y="565265"/>
            <a:ext cx="10831484" cy="5519651"/>
          </a:xfrm>
        </p:spPr>
        <p:txBody>
          <a:bodyPr>
            <a:normAutofit lnSpcReduction="10000"/>
          </a:bodyPr>
          <a:lstStyle/>
          <a:p>
            <a:pPr algn="just">
              <a:lnSpc>
                <a:spcPct val="100000"/>
              </a:lnSpc>
            </a:pPr>
            <a:endParaRPr lang="de-DE" sz="4000" dirty="0">
              <a:latin typeface="Times New Roman" panose="02020603050405020304" pitchFamily="18" charset="0"/>
              <a:cs typeface="Times New Roman" panose="02020603050405020304" pitchFamily="18" charset="0"/>
            </a:endParaRPr>
          </a:p>
          <a:p>
            <a:pPr algn="just">
              <a:lnSpc>
                <a:spcPct val="100000"/>
              </a:lnSpc>
            </a:pPr>
            <a:r>
              <a:rPr lang="de-DE" sz="4000" dirty="0">
                <a:latin typeface="Times New Roman" panose="02020603050405020304" pitchFamily="18" charset="0"/>
                <a:cs typeface="Times New Roman" panose="02020603050405020304" pitchFamily="18" charset="0"/>
              </a:rPr>
              <a:t>Die Altersheime in </a:t>
            </a:r>
            <a:r>
              <a:rPr lang="de-DE" sz="4000" dirty="0" err="1">
                <a:latin typeface="Times New Roman" panose="02020603050405020304" pitchFamily="18" charset="0"/>
                <a:cs typeface="Times New Roman" panose="02020603050405020304" pitchFamily="18" charset="0"/>
              </a:rPr>
              <a:t>Kerala</a:t>
            </a:r>
            <a:r>
              <a:rPr lang="de-DE" sz="4000" dirty="0">
                <a:latin typeface="Times New Roman" panose="02020603050405020304" pitchFamily="18" charset="0"/>
                <a:cs typeface="Times New Roman" panose="02020603050405020304" pitchFamily="18" charset="0"/>
              </a:rPr>
              <a:t> sind in der Regel sehr teuer, so dass arme Menschen einen so großen Betrag nicht aufbringen können. Als Diözese erhalten wir sehr oft die Anfrage, ob wir uns um die Grundbedürfnisse dieser Menschen kümmern können. Deshalb haben wir  " Sankt Alphonsa-Heim der Hoffnung" in Payyanamon-Konni in der Diözese </a:t>
            </a:r>
            <a:r>
              <a:rPr lang="de-DE" sz="4000" dirty="0" err="1">
                <a:latin typeface="Times New Roman" panose="02020603050405020304" pitchFamily="18" charset="0"/>
                <a:cs typeface="Times New Roman" panose="02020603050405020304" pitchFamily="18" charset="0"/>
              </a:rPr>
              <a:t>Pathanamthitta</a:t>
            </a:r>
            <a:r>
              <a:rPr lang="de-DE" sz="4000" dirty="0">
                <a:latin typeface="Times New Roman" panose="02020603050405020304" pitchFamily="18" charset="0"/>
                <a:cs typeface="Times New Roman" panose="02020603050405020304" pitchFamily="18" charset="0"/>
              </a:rPr>
              <a:t> gestartet.</a:t>
            </a:r>
            <a:endParaRPr lang="en-IN"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3886210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723207" y="590204"/>
            <a:ext cx="10740044" cy="5793971"/>
          </a:xfrm>
        </p:spPr>
        <p:txBody>
          <a:bodyPr>
            <a:normAutofit/>
          </a:bodyPr>
          <a:lstStyle/>
          <a:p>
            <a:endParaRPr lang="de-DE" sz="4000" dirty="0">
              <a:solidFill>
                <a:srgbClr val="C00000"/>
              </a:solidFill>
              <a:latin typeface="Times New Roman" panose="02020603050405020304" pitchFamily="18" charset="0"/>
              <a:cs typeface="Times New Roman" panose="02020603050405020304" pitchFamily="18" charset="0"/>
            </a:endParaRPr>
          </a:p>
          <a:p>
            <a:r>
              <a:rPr lang="de-DE" sz="4000" dirty="0">
                <a:solidFill>
                  <a:srgbClr val="C00000"/>
                </a:solidFill>
                <a:latin typeface="Times New Roman" panose="02020603050405020304" pitchFamily="18" charset="0"/>
                <a:cs typeface="Times New Roman" panose="02020603050405020304" pitchFamily="18" charset="0"/>
              </a:rPr>
              <a:t>Über "Sankt </a:t>
            </a:r>
            <a:r>
              <a:rPr lang="de-DE" sz="4000" dirty="0" err="1">
                <a:solidFill>
                  <a:srgbClr val="C00000"/>
                </a:solidFill>
                <a:latin typeface="Times New Roman" panose="02020603050405020304" pitchFamily="18" charset="0"/>
                <a:cs typeface="Times New Roman" panose="02020603050405020304" pitchFamily="18" charset="0"/>
              </a:rPr>
              <a:t>Alphonsa</a:t>
            </a:r>
            <a:r>
              <a:rPr lang="de-DE" sz="4000" dirty="0">
                <a:solidFill>
                  <a:srgbClr val="C00000"/>
                </a:solidFill>
                <a:latin typeface="Times New Roman" panose="02020603050405020304" pitchFamily="18" charset="0"/>
                <a:cs typeface="Times New Roman" panose="02020603050405020304" pitchFamily="18" charset="0"/>
              </a:rPr>
              <a:t>-Heim der Hoffnung":</a:t>
            </a:r>
          </a:p>
          <a:p>
            <a:pPr algn="just"/>
            <a:r>
              <a:rPr lang="de-DE" sz="3600" dirty="0">
                <a:latin typeface="Times New Roman" panose="02020603050405020304" pitchFamily="18" charset="0"/>
                <a:cs typeface="Times New Roman" panose="02020603050405020304" pitchFamily="18" charset="0"/>
              </a:rPr>
              <a:t>Das „Sankt </a:t>
            </a:r>
            <a:r>
              <a:rPr lang="de-DE" sz="3600" dirty="0" err="1">
                <a:latin typeface="Times New Roman" panose="02020603050405020304" pitchFamily="18" charset="0"/>
                <a:cs typeface="Times New Roman" panose="02020603050405020304" pitchFamily="18" charset="0"/>
              </a:rPr>
              <a:t>Alphonsa</a:t>
            </a:r>
            <a:r>
              <a:rPr lang="de-DE" sz="3600" dirty="0">
                <a:latin typeface="Times New Roman" panose="02020603050405020304" pitchFamily="18" charset="0"/>
                <a:cs typeface="Times New Roman" panose="02020603050405020304" pitchFamily="18" charset="0"/>
              </a:rPr>
              <a:t>-Heim der Hoffnung“ ist in der Regel der letzte Lebens- und Wohnort der Bewohner. Mit dem Projekt ermöglichen wir </a:t>
            </a:r>
            <a:r>
              <a:rPr lang="de-DE" sz="3600" dirty="0" err="1">
                <a:latin typeface="Times New Roman" panose="02020603050405020304" pitchFamily="18" charset="0"/>
                <a:cs typeface="Times New Roman" panose="02020603050405020304" pitchFamily="18" charset="0"/>
              </a:rPr>
              <a:t>Altenplege</a:t>
            </a:r>
            <a:r>
              <a:rPr lang="de-DE" sz="3600" dirty="0">
                <a:latin typeface="Times New Roman" panose="02020603050405020304" pitchFamily="18" charset="0"/>
                <a:cs typeface="Times New Roman" panose="02020603050405020304" pitchFamily="18" charset="0"/>
              </a:rPr>
              <a:t>, </a:t>
            </a:r>
            <a:r>
              <a:rPr lang="de-DE" sz="3600" dirty="0" err="1">
                <a:latin typeface="Times New Roman" panose="02020603050405020304" pitchFamily="18" charset="0"/>
                <a:cs typeface="Times New Roman" panose="02020603050405020304" pitchFamily="18" charset="0"/>
              </a:rPr>
              <a:t>hospizliche</a:t>
            </a:r>
            <a:r>
              <a:rPr lang="de-DE" sz="3600" dirty="0">
                <a:latin typeface="Times New Roman" panose="02020603050405020304" pitchFamily="18" charset="0"/>
                <a:cs typeface="Times New Roman" panose="02020603050405020304" pitchFamily="18" charset="0"/>
              </a:rPr>
              <a:t> Haltung, Palliativversorgung schwerstkranker und sterbender Bewohnerinnen und eine würdevolle Sterbebegleitung. </a:t>
            </a:r>
          </a:p>
          <a:p>
            <a:endParaRPr lang="en-IN" dirty="0"/>
          </a:p>
        </p:txBody>
      </p:sp>
    </p:spTree>
    <p:extLst>
      <p:ext uri="{BB962C8B-B14F-4D97-AF65-F5344CB8AC3E}">
        <p14:creationId xmlns:p14="http://schemas.microsoft.com/office/powerpoint/2010/main" xmlns="" val="2129247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864524" y="640080"/>
            <a:ext cx="10515600" cy="5669280"/>
          </a:xfrm>
        </p:spPr>
        <p:txBody>
          <a:bodyPr/>
          <a:lstStyle/>
          <a:p>
            <a:pPr algn="just"/>
            <a:endParaRPr lang="de-DE" sz="4000" dirty="0">
              <a:latin typeface="Times New Roman" panose="02020603050405020304" pitchFamily="18" charset="0"/>
              <a:cs typeface="Times New Roman" panose="02020603050405020304" pitchFamily="18" charset="0"/>
            </a:endParaRPr>
          </a:p>
          <a:p>
            <a:pPr algn="just"/>
            <a:r>
              <a:rPr lang="de-DE" sz="4000" dirty="0">
                <a:latin typeface="Times New Roman" panose="02020603050405020304" pitchFamily="18" charset="0"/>
                <a:cs typeface="Times New Roman" panose="02020603050405020304" pitchFamily="18" charset="0"/>
              </a:rPr>
              <a:t>Derzeit haben wir 30 Bewohnerinnen im Haus. Zwei Ordensschwestern kümmern sich Tag und Nacht um die Bewohner. Außerdem haben wir eine Krankenschwester und andere Mitarbeiter in der Küche und im Haus. Der leitende Pfarrer der Pfarrgemeinde Payyanamon-Konni ist der Kurator des Hauses.</a:t>
            </a:r>
          </a:p>
          <a:p>
            <a:endParaRPr lang="en-IN" dirty="0"/>
          </a:p>
        </p:txBody>
      </p:sp>
    </p:spTree>
    <p:extLst>
      <p:ext uri="{BB962C8B-B14F-4D97-AF65-F5344CB8AC3E}">
        <p14:creationId xmlns:p14="http://schemas.microsoft.com/office/powerpoint/2010/main" xmlns="" val="355542413"/>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444</Words>
  <Application>Microsoft Office PowerPoint</Application>
  <PresentationFormat>Benutzerdefiniert</PresentationFormat>
  <Paragraphs>61</Paragraphs>
  <Slides>13</Slides>
  <Notes>0</Notes>
  <HiddenSlides>0</HiddenSlides>
  <MMClips>0</MMClips>
  <ScaleCrop>false</ScaleCrop>
  <HeadingPairs>
    <vt:vector size="4" baseType="variant">
      <vt:variant>
        <vt:lpstr>Design</vt:lpstr>
      </vt:variant>
      <vt:variant>
        <vt:i4>1</vt:i4>
      </vt:variant>
      <vt:variant>
        <vt:lpstr>Folientitel</vt:lpstr>
      </vt:variant>
      <vt:variant>
        <vt:i4>13</vt:i4>
      </vt:variant>
    </vt:vector>
  </HeadingPairs>
  <TitlesOfParts>
    <vt:vector size="14" baseType="lpstr">
      <vt:lpstr>Office</vt:lpstr>
      <vt:lpstr>Indien Patenprojekt  St. Mariä Himmelfahrt Osterfeine </vt:lpstr>
      <vt:lpstr>Folie 2</vt:lpstr>
      <vt:lpstr>Folie 3</vt:lpstr>
      <vt:lpstr>Folie 4</vt:lpstr>
      <vt:lpstr>Folie 5</vt:lpstr>
      <vt:lpstr>Folie 6</vt:lpstr>
      <vt:lpstr>Folie 7</vt:lpstr>
      <vt:lpstr>Folie 8</vt:lpstr>
      <vt:lpstr>Folie 9</vt:lpstr>
      <vt:lpstr>Folie 10</vt:lpstr>
      <vt:lpstr>Folie 11</vt:lpstr>
      <vt:lpstr>Folie 12</vt:lpstr>
      <vt:lpstr>Folie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Indien Patenprojekt  St. Mariä Himmelfahrt Kirche Osterfeine  19.09.2016</dc:title>
  <dc:creator>Abraham Parappallil</dc:creator>
  <cp:lastModifiedBy>User</cp:lastModifiedBy>
  <cp:revision>22</cp:revision>
  <dcterms:created xsi:type="dcterms:W3CDTF">2016-08-18T20:36:47Z</dcterms:created>
  <dcterms:modified xsi:type="dcterms:W3CDTF">2017-04-09T21:30:39Z</dcterms:modified>
</cp:coreProperties>
</file>